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30" r:id="rId2"/>
    <p:sldId id="531" r:id="rId3"/>
    <p:sldId id="532" r:id="rId4"/>
    <p:sldId id="533" r:id="rId5"/>
    <p:sldId id="534" r:id="rId6"/>
    <p:sldId id="535" r:id="rId7"/>
    <p:sldId id="628" r:id="rId8"/>
    <p:sldId id="536" r:id="rId9"/>
    <p:sldId id="635" r:id="rId10"/>
    <p:sldId id="537" r:id="rId11"/>
    <p:sldId id="614" r:id="rId12"/>
    <p:sldId id="538" r:id="rId13"/>
    <p:sldId id="539" r:id="rId14"/>
    <p:sldId id="540" r:id="rId15"/>
    <p:sldId id="541" r:id="rId16"/>
    <p:sldId id="542" r:id="rId17"/>
    <p:sldId id="617" r:id="rId18"/>
    <p:sldId id="545" r:id="rId19"/>
    <p:sldId id="618" r:id="rId20"/>
    <p:sldId id="548" r:id="rId21"/>
    <p:sldId id="549" r:id="rId22"/>
    <p:sldId id="61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FB721-39D3-49A4-9640-719837F6077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DD1A4-C9C5-4894-BF72-C8851E5D1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6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6BA85-A452-4AA7-9333-A182A08585B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185D-1074-4850-9BDC-287AB87F2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3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第三講</a:t>
            </a:r>
            <a:r>
              <a:rPr lang="en-US" altLang="zh-TW" dirty="0" smtClean="0"/>
              <a:t> </a:t>
            </a:r>
            <a:r>
              <a:rPr lang="zh-TW" altLang="en-US" dirty="0" smtClean="0"/>
              <a:t>相遇：永恆生命的延伸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卡爾</a:t>
            </a:r>
            <a:r>
              <a:rPr lang="en-US" altLang="zh-TW" dirty="0" smtClean="0"/>
              <a:t> </a:t>
            </a:r>
            <a:r>
              <a:rPr lang="zh-TW" altLang="en-US" dirty="0" smtClean="0"/>
              <a:t>拉內神父的神學與靈修</a:t>
            </a:r>
            <a:endParaRPr lang="en-US" altLang="zh-TW" dirty="0" smtClean="0"/>
          </a:p>
          <a:p>
            <a:r>
              <a:rPr lang="zh-Hant" altLang="en-US" dirty="0"/>
              <a:t>拉內出生於</a:t>
            </a:r>
            <a:r>
              <a:rPr lang="en-US" altLang="zh-Hant" dirty="0"/>
              <a:t>1904</a:t>
            </a:r>
            <a:r>
              <a:rPr lang="zh-Hant" altLang="en-US" dirty="0"/>
              <a:t>年</a:t>
            </a:r>
            <a:r>
              <a:rPr lang="en-US" altLang="zh-Hant" dirty="0"/>
              <a:t>3</a:t>
            </a:r>
            <a:r>
              <a:rPr lang="zh-Hant" altLang="en-US" dirty="0"/>
              <a:t>月</a:t>
            </a:r>
            <a:r>
              <a:rPr lang="en-US" altLang="zh-Hant" dirty="0"/>
              <a:t>5</a:t>
            </a:r>
            <a:r>
              <a:rPr lang="zh-Hant" altLang="en-US" dirty="0"/>
              <a:t>日，於德國弗萊堡（</a:t>
            </a:r>
            <a:r>
              <a:rPr lang="en-US" altLang="zh-Hant" dirty="0"/>
              <a:t>Freiburg</a:t>
            </a:r>
            <a:r>
              <a:rPr lang="zh-Hant" altLang="en-US" dirty="0"/>
              <a:t>）一戶傳統的天主教家庭內。他的長兄</a:t>
            </a:r>
            <a:r>
              <a:rPr lang="en-US" altLang="zh-Hant" dirty="0"/>
              <a:t>Hugo</a:t>
            </a:r>
            <a:r>
              <a:rPr lang="zh-Hant" altLang="en-US" dirty="0"/>
              <a:t>於</a:t>
            </a:r>
            <a:r>
              <a:rPr lang="en-US" altLang="zh-Hant" dirty="0"/>
              <a:t>1918</a:t>
            </a:r>
            <a:r>
              <a:rPr lang="zh-Hant" altLang="en-US" dirty="0"/>
              <a:t>年進入耶穌會，拉內於三年後隨即跟 進，也入了耶穌會，並於</a:t>
            </a:r>
            <a:r>
              <a:rPr lang="en-US" altLang="zh-Hant" dirty="0"/>
              <a:t>1932</a:t>
            </a:r>
            <a:r>
              <a:rPr lang="zh-Hant" altLang="en-US" dirty="0"/>
              <a:t>年晉鐸後，被派送至弗萊堡大學研讀哲學</a:t>
            </a:r>
            <a:r>
              <a:rPr lang="zh-Hant" alt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17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 smtClean="0"/>
              <a:t>人因</a:t>
            </a:r>
            <a:r>
              <a:rPr lang="zh-Hant" altLang="en-US" dirty="0"/>
              <a:t>有了天主的意願內含於人的存有結 構內，而使人走向</a:t>
            </a:r>
            <a:r>
              <a:rPr lang="zh-Hant" altLang="en-US" dirty="0" smtClean="0"/>
              <a:t>天主的存在狀況</a:t>
            </a:r>
            <a:r>
              <a:rPr lang="zh-Hant" altLang="en-US" dirty="0"/>
              <a:t>為「超自然存在基本狀況」。</a:t>
            </a:r>
            <a:br>
              <a:rPr lang="zh-Hant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1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 smtClean="0"/>
              <a:t>接受</a:t>
            </a:r>
            <a:r>
              <a:rPr lang="zh-Hant" altLang="en-US" dirty="0"/>
              <a:t>天主的自我通傳，逐步地自我超越，追求自我的實現。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4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 smtClean="0"/>
              <a:t>就整體宇宙來</a:t>
            </a:r>
            <a:r>
              <a:rPr lang="zh-Hant" altLang="en-US" dirty="0"/>
              <a:t>看，其進展乃是物質朝向精神發 展，而人是宇宙歷史發展的橋樑。為此宇宙是透過人的自我超越而進化，宇宙亦是在向絕對者</a:t>
            </a:r>
            <a:r>
              <a:rPr lang="en-US" altLang="zh-Hant" dirty="0"/>
              <a:t>—</a:t>
            </a:r>
            <a:r>
              <a:rPr lang="zh-Hant" altLang="en-US" dirty="0"/>
              <a:t>天主</a:t>
            </a:r>
            <a:r>
              <a:rPr lang="en-US" altLang="zh-Hant" dirty="0"/>
              <a:t>—</a:t>
            </a:r>
            <a:r>
              <a:rPr lang="zh-Hant" altLang="en-US" dirty="0"/>
              <a:t>進行進化</a:t>
            </a:r>
            <a:r>
              <a:rPr lang="zh-Hant" altLang="en-US" dirty="0" smtClean="0"/>
              <a:t>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5047129" cy="329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29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 smtClean="0"/>
              <a:t>唯有天主自己向人間通傳</a:t>
            </a:r>
            <a:r>
              <a:rPr lang="zh-Hant" altLang="en-US" dirty="0"/>
              <a:t>自己，人才能達到其所渴求的目標，所以這完全是出自天主的恩</a:t>
            </a:r>
            <a:r>
              <a:rPr lang="zh-Hant" altLang="en-US" dirty="0" smtClean="0"/>
              <a:t>惠</a:t>
            </a:r>
            <a:r>
              <a:rPr lang="zh-TW" altLang="en-US" dirty="0" smtClean="0"/>
              <a:t>和慈悲</a:t>
            </a:r>
            <a:r>
              <a:rPr lang="zh-Hant" altLang="en-US" dirty="0" smtClean="0"/>
              <a:t>。</a:t>
            </a:r>
            <a:r>
              <a:rPr lang="zh-Hant" altLang="en-US" dirty="0"/>
              <a:t/>
            </a:r>
            <a:br>
              <a:rPr lang="zh-Hant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8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 smtClean="0"/>
              <a:t>除非有</a:t>
            </a:r>
            <a:r>
              <a:rPr lang="zh-Hant" altLang="en-US" dirty="0"/>
              <a:t>了天主的生命，否則我們不能說，天主已在人類的歷史中，真實地將祂自己「賜予」人 </a:t>
            </a:r>
            <a:r>
              <a:rPr lang="zh-Hant" altLang="en-US" dirty="0" smtClean="0"/>
              <a:t>類。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8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 smtClean="0"/>
              <a:t>人因</a:t>
            </a:r>
            <a:r>
              <a:rPr lang="zh-Hant" altLang="en-US" dirty="0"/>
              <a:t>為是有限的，最後還是天主的自我恩賜，把自己自我通傳於歷史 </a:t>
            </a:r>
            <a:r>
              <a:rPr lang="zh-Hant" altLang="en-US" dirty="0" smtClean="0"/>
              <a:t>中。</a:t>
            </a:r>
            <a:endParaRPr lang="en-US" altLang="zh-Hant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962400" cy="344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64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 smtClean="0"/>
              <a:t>人是因著耶穌基督而受造</a:t>
            </a:r>
            <a:r>
              <a:rPr lang="zh-Hant" altLang="en-US" dirty="0"/>
              <a:t>，在我們的存有結構中，我們需要祂</a:t>
            </a:r>
            <a:r>
              <a:rPr lang="zh-Hant" altLang="en-US" dirty="0" smtClean="0"/>
              <a:t>，在朝向祂而</a:t>
            </a:r>
            <a:r>
              <a:rPr lang="zh-Hant" altLang="en-US" dirty="0"/>
              <a:t>進行自我超越</a:t>
            </a:r>
            <a:r>
              <a:rPr lang="zh-Hant" altLang="en-US" dirty="0" smtClean="0"/>
              <a:t>。</a:t>
            </a:r>
            <a:endParaRPr lang="en-US" altLang="zh-Hant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44577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42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 smtClean="0"/>
              <a:t>人面對</a:t>
            </a:r>
            <a:r>
              <a:rPr lang="zh-Hant" altLang="en-US" dirty="0"/>
              <a:t>天主決定性救恩的出現，必須做一</a:t>
            </a:r>
            <a:r>
              <a:rPr lang="zh-Hant" altLang="en-US" dirty="0" smtClean="0"/>
              <a:t>徹底的抉擇。</a:t>
            </a:r>
            <a:r>
              <a:rPr lang="zh-TW" altLang="en-US" dirty="0" smtClean="0"/>
              <a:t>追隨慈悲的天主抑或停留在自己的生活狀態。</a:t>
            </a:r>
            <a:endParaRPr lang="en-US" altLang="zh-TW" dirty="0" smtClean="0"/>
          </a:p>
          <a:p>
            <a:r>
              <a:rPr lang="zh-TW" altLang="en-US" dirty="0" smtClean="0"/>
              <a:t>兩旗默想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4688121" cy="340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37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 smtClean="0"/>
              <a:t>在祂</a:t>
            </a:r>
            <a:r>
              <a:rPr lang="zh-Hant" altLang="en-US" dirty="0"/>
              <a:t>的宣講中</a:t>
            </a:r>
            <a:r>
              <a:rPr lang="zh-Hant" altLang="en-US" dirty="0" smtClean="0"/>
              <a:t>，是天主以獨</a:t>
            </a:r>
            <a:r>
              <a:rPr lang="zh-Hant" altLang="en-US" dirty="0"/>
              <a:t>特方式出現在祂的生命之中</a:t>
            </a:r>
            <a:r>
              <a:rPr lang="zh-Hant" altLang="en-US" dirty="0" smtClean="0"/>
              <a:t>，祂</a:t>
            </a:r>
            <a:r>
              <a:rPr lang="zh-Hant" altLang="en-US" dirty="0"/>
              <a:t>完全將自己的生命依付在天主的生命中。</a:t>
            </a:r>
            <a:br>
              <a:rPr lang="zh-Hant" altLang="en-US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4762500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3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 smtClean="0"/>
              <a:t>耶穌</a:t>
            </a:r>
            <a:r>
              <a:rPr lang="zh-Hant" altLang="en-US" dirty="0"/>
              <a:t>的宣講，使我們體驗到，</a:t>
            </a:r>
            <a:r>
              <a:rPr lang="zh-Hant" altLang="en-US" dirty="0" smtClean="0"/>
              <a:t>無限</a:t>
            </a:r>
            <a:r>
              <a:rPr lang="zh-TW" altLang="en-US" dirty="0" smtClean="0"/>
              <a:t>慈悲</a:t>
            </a:r>
            <a:r>
              <a:rPr lang="zh-Hant" altLang="en-US" dirty="0" smtClean="0"/>
              <a:t>的天主如</a:t>
            </a:r>
            <a:r>
              <a:rPr lang="zh-Hant" altLang="en-US" dirty="0"/>
              <a:t>今在耶穌身上將自己通傳給我們</a:t>
            </a:r>
            <a:r>
              <a:rPr lang="zh-Hant" altLang="en-US" dirty="0" smtClean="0"/>
              <a:t>，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3905250" cy="336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9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/>
              <a:t>拉內認為，當梵一大公會議在說「天主是萬物的起始和終結」時，所要說的是：天主是「萬有的根本基礎及絕對的未來</a:t>
            </a:r>
            <a:r>
              <a:rPr lang="zh-Hant" altLang="en-US" dirty="0" smtClean="0"/>
              <a:t>」。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08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 smtClean="0"/>
              <a:t>事</a:t>
            </a:r>
            <a:r>
              <a:rPr lang="zh-Hant" altLang="en-US" dirty="0"/>
              <a:t>實上，耶穌的世上 生活，是一多層面的交往，有歷史的幅度，亦有社會的幅度，祂的生活、宣講與死亡均與當時的複雜環境息息相關</a:t>
            </a:r>
            <a:r>
              <a:rPr lang="zh-Hant" altLang="en-US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3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聖言反省：</a:t>
            </a:r>
            <a:endParaRPr lang="en-US" altLang="zh-TW" dirty="0" smtClean="0"/>
          </a:p>
          <a:p>
            <a:r>
              <a:rPr lang="zh-TW" altLang="en-US" dirty="0" smtClean="0"/>
              <a:t>耶穌治癒被領到祂</a:t>
            </a:r>
            <a:r>
              <a:rPr lang="zh-TW" altLang="en-US" dirty="0"/>
              <a:t>面前的病人</a:t>
            </a:r>
            <a:r>
              <a:rPr lang="zh-TW" altLang="en-US" dirty="0" smtClean="0"/>
              <a:t>（瑪</a:t>
            </a:r>
            <a:r>
              <a:rPr lang="en-US" dirty="0"/>
              <a:t>14:14</a:t>
            </a:r>
            <a:r>
              <a:rPr lang="zh-TW" altLang="en-US" dirty="0"/>
              <a:t>）</a:t>
            </a:r>
            <a:r>
              <a:rPr lang="zh-TW" altLang="en-US" dirty="0" smtClean="0"/>
              <a:t>，餅和魚飽飫</a:t>
            </a:r>
            <a:r>
              <a:rPr lang="zh-TW" altLang="en-US" dirty="0"/>
              <a:t>大量群眾</a:t>
            </a:r>
            <a:r>
              <a:rPr lang="zh-TW" altLang="en-US" dirty="0" smtClean="0"/>
              <a:t>（瑪</a:t>
            </a:r>
            <a:r>
              <a:rPr lang="en-US" dirty="0"/>
              <a:t>15:37</a:t>
            </a:r>
            <a:r>
              <a:rPr lang="zh-TW" altLang="en-US" dirty="0"/>
              <a:t>）。</a:t>
            </a:r>
            <a:r>
              <a:rPr lang="en-US" dirty="0"/>
              <a:t> </a:t>
            </a:r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24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瑪</a:t>
            </a:r>
            <a:r>
              <a:rPr lang="en-US" b="1" dirty="0"/>
              <a:t>3</a:t>
            </a:r>
            <a:r>
              <a:rPr lang="en-US" dirty="0"/>
              <a:t>:</a:t>
            </a:r>
            <a:r>
              <a:rPr lang="en-US" b="1" dirty="0"/>
              <a:t>1-12</a:t>
            </a:r>
            <a:r>
              <a:rPr lang="zh-CN" altLang="en-US" dirty="0"/>
              <a:t>在曠野裡有呼號者的聲音：你們該當預備上主的道路，修直衪的途徑。。。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瑪</a:t>
            </a:r>
            <a:r>
              <a:rPr lang="en-US" dirty="0"/>
              <a:t>8</a:t>
            </a:r>
            <a:r>
              <a:rPr lang="zh-CN" altLang="en-US" dirty="0"/>
              <a:t>：</a:t>
            </a:r>
            <a:r>
              <a:rPr lang="en-US" dirty="0"/>
              <a:t>23-27 </a:t>
            </a:r>
            <a:r>
              <a:rPr lang="zh-CN" altLang="en-US" dirty="0"/>
              <a:t>耶穌平息風浪</a:t>
            </a:r>
            <a:r>
              <a:rPr lang="en-US" dirty="0"/>
              <a:t>—</a:t>
            </a:r>
            <a:r>
              <a:rPr lang="zh-CN" altLang="en-US" dirty="0"/>
              <a:t>不要害怕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路</a:t>
            </a:r>
            <a:r>
              <a:rPr lang="en-US" dirty="0"/>
              <a:t>12</a:t>
            </a:r>
            <a:r>
              <a:rPr lang="zh-CN" altLang="en-US" dirty="0"/>
              <a:t>：</a:t>
            </a:r>
            <a:r>
              <a:rPr lang="en-US" dirty="0"/>
              <a:t>32-34</a:t>
            </a:r>
            <a:r>
              <a:rPr lang="zh-CN" altLang="en-US" dirty="0"/>
              <a:t>你們小小的羊群，不要害怕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3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 smtClean="0"/>
              <a:t>拉內認</a:t>
            </a:r>
            <a:r>
              <a:rPr lang="zh-Hant" altLang="en-US" dirty="0"/>
              <a:t>為人是上主聖言的聆聽者，人有先驗能力及先驗傾向聆聽上主的聖</a:t>
            </a:r>
            <a:r>
              <a:rPr lang="zh-Hant" altLang="en-US" dirty="0" smtClean="0"/>
              <a:t>言。</a:t>
            </a:r>
            <a:r>
              <a:rPr lang="zh-Hant" altLang="en-US" dirty="0"/>
              <a:t/>
            </a:r>
            <a:br>
              <a:rPr lang="zh-Hant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4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超驗人學：</a:t>
            </a:r>
            <a:r>
              <a:rPr lang="zh-Hant" altLang="en-US" dirty="0" smtClean="0"/>
              <a:t>人是降生在</a:t>
            </a:r>
            <a:r>
              <a:rPr lang="zh-Hant" altLang="en-US" dirty="0"/>
              <a:t>世界的精神，人與歷史活動不可分割；我們在歷史的活動過程中，對某一存有的探討，或某一個別的行為，都是精神的超越活動之</a:t>
            </a:r>
            <a:r>
              <a:rPr lang="zh-Hant" altLang="en-US" dirty="0" smtClean="0"/>
              <a:t>一環。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48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/>
              <a:t>在人的超越歷程中，自由意識是存有超越活動的</a:t>
            </a:r>
            <a:r>
              <a:rPr lang="zh-Hant" altLang="en-US" dirty="0" smtClean="0"/>
              <a:t>根本。</a:t>
            </a:r>
            <a:endParaRPr lang="en-US" altLang="zh-Hant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4368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19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 smtClean="0"/>
              <a:t>拉內對人的</a:t>
            </a:r>
            <a:r>
              <a:rPr lang="zh-Hant" altLang="en-US" dirty="0"/>
              <a:t>看法，人是降生在物質（肉體）中的精神，在歷史的過程中，精神透過其自身的自由意識</a:t>
            </a:r>
            <a:r>
              <a:rPr lang="zh-Hant" altLang="en-US" dirty="0" smtClean="0"/>
              <a:t>，不斷地</a:t>
            </a:r>
            <a:r>
              <a:rPr lang="zh-Hant" altLang="en-US" dirty="0"/>
              <a:t>超越</a:t>
            </a:r>
            <a:r>
              <a:rPr lang="zh-Hant" altLang="en-US" dirty="0" smtClean="0"/>
              <a:t>自己，</a:t>
            </a:r>
            <a:r>
              <a:rPr lang="zh-Hant" altLang="en-US" dirty="0"/>
              <a:t>向絕 對存有開放</a:t>
            </a:r>
            <a:r>
              <a:rPr lang="zh-Hant" altLang="en-US" dirty="0" smtClean="0"/>
              <a:t>。</a:t>
            </a:r>
            <a:endParaRPr lang="en-US" altLang="zh-Hant" dirty="0" smtClean="0"/>
          </a:p>
        </p:txBody>
      </p:sp>
    </p:spTree>
    <p:extLst>
      <p:ext uri="{BB962C8B-B14F-4D97-AF65-F5344CB8AC3E}">
        <p14:creationId xmlns:p14="http://schemas.microsoft.com/office/powerpoint/2010/main" val="15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 smtClean="0"/>
              <a:t>人在歷 </a:t>
            </a:r>
            <a:r>
              <a:rPr lang="zh-Hant" altLang="en-US" dirty="0"/>
              <a:t>史中不斷地尋找天主的啟示。</a:t>
            </a:r>
            <a:r>
              <a:rPr lang="zh-Hant" altLang="en-US" dirty="0" smtClean="0"/>
              <a:t>拉內由此把超驗</a:t>
            </a:r>
            <a:r>
              <a:rPr lang="zh-Hant" altLang="en-US" dirty="0"/>
              <a:t>的人學帶入神學的領域，而稱之為超驗神學。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0909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70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t" altLang="en-US" dirty="0" smtClean="0"/>
              <a:t>人 </a:t>
            </a:r>
            <a:r>
              <a:rPr lang="zh-Hant" altLang="en-US" dirty="0"/>
              <a:t>是天主自我通傳的對象，則人整體的存有結構從受造之初，就隨時準備接受天主的自我通傳</a:t>
            </a:r>
            <a:r>
              <a:rPr lang="zh-Hant" altLang="en-US" dirty="0" smtClean="0"/>
              <a:t>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429985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34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t" altLang="en-US" dirty="0" smtClean="0"/>
              <a:t>人從受造之</a:t>
            </a:r>
            <a:r>
              <a:rPr lang="zh-Hant" altLang="en-US" dirty="0"/>
              <a:t>初，在人的存有 結構內（或存有的最深處）「擁有」了天主的創造「意願</a:t>
            </a:r>
            <a:r>
              <a:rPr lang="zh-Hant" altLang="en-US" dirty="0" smtClean="0"/>
              <a:t>」</a:t>
            </a:r>
            <a:r>
              <a:rPr lang="zh-TW" altLang="en-US" dirty="0"/>
              <a:t>。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357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11176</TotalTime>
  <Words>1063</Words>
  <Application>Microsoft Office PowerPoint</Application>
  <PresentationFormat>On-screen Show (4:3)</PresentationFormat>
  <Paragraphs>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新細明體</vt:lpstr>
      <vt:lpstr>宋体</vt:lpstr>
      <vt:lpstr>Arial</vt:lpstr>
      <vt:lpstr>Calibri</vt:lpstr>
      <vt:lpstr>Office Theme</vt:lpstr>
      <vt:lpstr>第三講 相遇：永恆生命的延伸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生命的復蘇：等待他的來臨</dc:title>
  <dc:creator>You G</dc:creator>
  <cp:lastModifiedBy>Joy</cp:lastModifiedBy>
  <cp:revision>198</cp:revision>
  <dcterms:created xsi:type="dcterms:W3CDTF">2011-11-10T18:40:59Z</dcterms:created>
  <dcterms:modified xsi:type="dcterms:W3CDTF">2016-03-18T17:21:12Z</dcterms:modified>
</cp:coreProperties>
</file>